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8886</TotalTime>
  <Words>295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84</cp:revision>
  <dcterms:created xsi:type="dcterms:W3CDTF">2015-12-07T16:34:37Z</dcterms:created>
  <dcterms:modified xsi:type="dcterms:W3CDTF">2016-02-06T17:54:13Z</dcterms:modified>
</cp:coreProperties>
</file>